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2"/>
  </p:notesMasterIdLst>
  <p:sldIdLst>
    <p:sldId id="308" r:id="rId2"/>
    <p:sldId id="307" r:id="rId3"/>
    <p:sldId id="256" r:id="rId4"/>
    <p:sldId id="264" r:id="rId5"/>
    <p:sldId id="265" r:id="rId6"/>
    <p:sldId id="266" r:id="rId7"/>
    <p:sldId id="267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8" r:id="rId16"/>
    <p:sldId id="269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9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58" autoAdjust="0"/>
  </p:normalViewPr>
  <p:slideViewPr>
    <p:cSldViewPr>
      <p:cViewPr varScale="1">
        <p:scale>
          <a:sx n="55" d="100"/>
          <a:sy n="55" d="100"/>
        </p:scale>
        <p:origin x="-13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2121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4335A-7AB2-45D7-9919-41E13C6992D2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1431F-88E5-4AB5-A6EC-6905BA23C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3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B6F9-0C4F-43D3-A10C-AC14179A5B20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6813-ECBB-4FE2-9CF4-4762B928EF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B6F9-0C4F-43D3-A10C-AC14179A5B20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6813-ECBB-4FE2-9CF4-4762B928EF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B6F9-0C4F-43D3-A10C-AC14179A5B20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6813-ECBB-4FE2-9CF4-4762B928EF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B6F9-0C4F-43D3-A10C-AC14179A5B20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6813-ECBB-4FE2-9CF4-4762B928EF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B6F9-0C4F-43D3-A10C-AC14179A5B20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6813-ECBB-4FE2-9CF4-4762B928EF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B6F9-0C4F-43D3-A10C-AC14179A5B20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6813-ECBB-4FE2-9CF4-4762B928EF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B6F9-0C4F-43D3-A10C-AC14179A5B20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6813-ECBB-4FE2-9CF4-4762B928EF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B6F9-0C4F-43D3-A10C-AC14179A5B20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6813-ECBB-4FE2-9CF4-4762B928EF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B6F9-0C4F-43D3-A10C-AC14179A5B20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6813-ECBB-4FE2-9CF4-4762B928EF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B6F9-0C4F-43D3-A10C-AC14179A5B20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6813-ECBB-4FE2-9CF4-4762B928EF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B6F9-0C4F-43D3-A10C-AC14179A5B20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D876813-ECBB-4FE2-9CF4-4762B928EF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6CB6F9-0C4F-43D3-A10C-AC14179A5B20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876813-ECBB-4FE2-9CF4-4762B928EF2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 advClick="0" advTm="5000"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 algn="ctr"/>
            <a:r>
              <a:rPr lang="en-US" b="1" u="sng" dirty="0" smtClean="0"/>
              <a:t>Welcome</a:t>
            </a:r>
            <a:endParaRPr lang="en-US" b="1" u="sng" dirty="0"/>
          </a:p>
        </p:txBody>
      </p:sp>
      <p:pic>
        <p:nvPicPr>
          <p:cNvPr id="5" name="Content Placeholder 4" descr="logo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09800" y="1600200"/>
            <a:ext cx="4800600" cy="4800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Cosmetic &amp; Smile Design</a:t>
            </a:r>
            <a:endParaRPr lang="en-US" dirty="0"/>
          </a:p>
        </p:txBody>
      </p:sp>
      <p:pic>
        <p:nvPicPr>
          <p:cNvPr id="4" name="Content Placeholder 3" descr="imagesCA3A99Y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00"/>
            <a:ext cx="5200650" cy="2971800"/>
          </a:xfr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524000"/>
            <a:ext cx="3200400" cy="30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49530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Composite Veneering &amp; Lamination </a:t>
            </a:r>
          </a:p>
          <a:p>
            <a:pPr algn="ctr"/>
            <a:r>
              <a:rPr lang="en-US" sz="2400" b="1" dirty="0" smtClean="0"/>
              <a:t>Teeth Stains Masking </a:t>
            </a:r>
            <a:endParaRPr lang="en-US" sz="2400" b="1" dirty="0"/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Orthodontics ( Braces ) Treatment</a:t>
            </a:r>
            <a:endParaRPr lang="en-US" b="1" u="sng" dirty="0"/>
          </a:p>
        </p:txBody>
      </p:sp>
      <p:pic>
        <p:nvPicPr>
          <p:cNvPr id="4" name="Content Placeholder 3" descr="imagesCACGNF9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371600"/>
            <a:ext cx="8000036" cy="3962400"/>
          </a:xfrm>
        </p:spPr>
      </p:pic>
      <p:sp>
        <p:nvSpPr>
          <p:cNvPr id="6" name="TextBox 5"/>
          <p:cNvSpPr txBox="1"/>
          <p:nvPr/>
        </p:nvSpPr>
        <p:spPr>
          <a:xfrm>
            <a:off x="762000" y="5638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Metal  Braces 			Ceramic Braces</a:t>
            </a:r>
            <a:endParaRPr lang="en-US" sz="2400" b="1" dirty="0"/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Orthodontics ( Braces ) Treatment</a:t>
            </a:r>
            <a:endParaRPr lang="en-US" dirty="0"/>
          </a:p>
        </p:txBody>
      </p:sp>
      <p:pic>
        <p:nvPicPr>
          <p:cNvPr id="4" name="Content Placeholder 3" descr="lingual_brac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219200"/>
            <a:ext cx="6088224" cy="4572000"/>
          </a:xfrm>
        </p:spPr>
      </p:pic>
      <p:sp>
        <p:nvSpPr>
          <p:cNvPr id="5" name="TextBox 4"/>
          <p:cNvSpPr txBox="1"/>
          <p:nvPr/>
        </p:nvSpPr>
        <p:spPr>
          <a:xfrm>
            <a:off x="1676400" y="5943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Lingual ( Inside ) Braces</a:t>
            </a:r>
            <a:endParaRPr lang="en-US" sz="2400" b="1" dirty="0"/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Orthodontics ( Braces ) Treatment</a:t>
            </a:r>
            <a:endParaRPr lang="en-US" dirty="0"/>
          </a:p>
        </p:txBody>
      </p:sp>
      <p:pic>
        <p:nvPicPr>
          <p:cNvPr id="4" name="Content Placeholder 3" descr="invisalign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1371600"/>
            <a:ext cx="4800600" cy="4572000"/>
          </a:xfrm>
        </p:spPr>
      </p:pic>
      <p:sp>
        <p:nvSpPr>
          <p:cNvPr id="6" name="TextBox 5"/>
          <p:cNvSpPr txBox="1"/>
          <p:nvPr/>
        </p:nvSpPr>
        <p:spPr>
          <a:xfrm>
            <a:off x="2133600" y="60960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Invisalign</a:t>
            </a:r>
            <a:r>
              <a:rPr lang="en-US" sz="2400" b="1" dirty="0" smtClean="0"/>
              <a:t> Braces</a:t>
            </a:r>
            <a:endParaRPr lang="en-US" sz="2400" b="1" dirty="0"/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Laser in Dentistry</a:t>
            </a:r>
            <a:endParaRPr lang="en-US" b="1" u="sng" dirty="0"/>
          </a:p>
        </p:txBody>
      </p:sp>
      <p:pic>
        <p:nvPicPr>
          <p:cNvPr id="4" name="Content Placeholder 3" descr="2011-07-02 17.07.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1066800"/>
            <a:ext cx="4267200" cy="2416044"/>
          </a:xfrm>
        </p:spPr>
      </p:pic>
      <p:pic>
        <p:nvPicPr>
          <p:cNvPr id="5" name="Picture 4" descr="2011-07-02 17.24.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4114800"/>
            <a:ext cx="4419600" cy="2470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35814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Exposure of un-erupted tooth with Laser</a:t>
            </a:r>
            <a:endParaRPr lang="en-US" sz="2400" b="1" dirty="0"/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Laser in Dentistry</a:t>
            </a:r>
            <a:endParaRPr lang="en-US" dirty="0"/>
          </a:p>
        </p:txBody>
      </p:sp>
      <p:pic>
        <p:nvPicPr>
          <p:cNvPr id="4" name="Content Placeholder 3" descr="2012-04-15 11.00.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219200"/>
            <a:ext cx="5638800" cy="2438400"/>
          </a:xfrm>
        </p:spPr>
      </p:pic>
      <p:pic>
        <p:nvPicPr>
          <p:cNvPr id="7" name="Picture 6" descr="2012-04-20 17.43.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4267200"/>
            <a:ext cx="5562600" cy="23883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28800" y="36576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Teeth Lengthening</a:t>
            </a:r>
            <a:endParaRPr lang="en-US" sz="2400" b="1" dirty="0"/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Laser in Dentistry</a:t>
            </a:r>
            <a:endParaRPr lang="en-US" dirty="0"/>
          </a:p>
        </p:txBody>
      </p:sp>
      <p:pic>
        <p:nvPicPr>
          <p:cNvPr id="6" name="Content Placeholder 5" descr="2012-06-09 10.16.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219200"/>
            <a:ext cx="5486400" cy="2514600"/>
          </a:xfrm>
        </p:spPr>
      </p:pic>
      <p:pic>
        <p:nvPicPr>
          <p:cNvPr id="7" name="Picture 6" descr="2012-06-16 10.11.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114800"/>
            <a:ext cx="5486400" cy="25859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3657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Removal of High </a:t>
            </a:r>
            <a:r>
              <a:rPr lang="en-US" sz="2400" b="1" dirty="0" err="1" smtClean="0"/>
              <a:t>Frenum</a:t>
            </a:r>
            <a:r>
              <a:rPr lang="en-US" sz="2400" b="1" dirty="0" smtClean="0"/>
              <a:t> Attachment</a:t>
            </a:r>
            <a:endParaRPr lang="en-US" sz="2400" b="1" dirty="0"/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Laser in Dentistry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209800"/>
            <a:ext cx="4800600" cy="639762"/>
          </a:xfrm>
        </p:spPr>
        <p:txBody>
          <a:bodyPr/>
          <a:lstStyle/>
          <a:p>
            <a:pPr algn="ctr"/>
            <a:r>
              <a:rPr lang="en-US" dirty="0" smtClean="0"/>
              <a:t>Correction of Tongue Tie</a:t>
            </a:r>
            <a:endParaRPr lang="en-US" dirty="0"/>
          </a:p>
        </p:txBody>
      </p:sp>
      <p:pic>
        <p:nvPicPr>
          <p:cNvPr id="7" name="Content Placeholder 6" descr="2012-12-03 18.07.5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301" y="3174322"/>
            <a:ext cx="4039985" cy="2527069"/>
          </a:xfrm>
        </p:spPr>
      </p:pic>
      <p:pic>
        <p:nvPicPr>
          <p:cNvPr id="9" name="Content Placeholder 8" descr="2012-12-03 18.17.0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920" y="3151462"/>
            <a:ext cx="4039985" cy="2572789"/>
          </a:xfrm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Laser in Dentistry</a:t>
            </a:r>
            <a:endParaRPr lang="en-US" dirty="0"/>
          </a:p>
        </p:txBody>
      </p:sp>
      <p:pic>
        <p:nvPicPr>
          <p:cNvPr id="5" name="Content Placeholder 4" descr="2012-12-03 18.09.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514600"/>
            <a:ext cx="4191000" cy="2743199"/>
          </a:xfrm>
        </p:spPr>
      </p:pic>
      <p:pic>
        <p:nvPicPr>
          <p:cNvPr id="6" name="Content Placeholder 5" descr="2012-12-03 18.17.5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4600"/>
            <a:ext cx="4038600" cy="2717330"/>
          </a:xfrm>
        </p:spPr>
      </p:pic>
      <p:sp>
        <p:nvSpPr>
          <p:cNvPr id="10" name="Rectangle 9"/>
          <p:cNvSpPr/>
          <p:nvPr/>
        </p:nvSpPr>
        <p:spPr>
          <a:xfrm>
            <a:off x="2209800" y="1600200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Correction of Tongue Tie</a:t>
            </a:r>
            <a:endParaRPr lang="en-US" sz="2400" b="1" dirty="0"/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Cosmetic &amp; Smile Design</a:t>
            </a:r>
            <a:endParaRPr lang="en-US" dirty="0"/>
          </a:p>
        </p:txBody>
      </p:sp>
      <p:pic>
        <p:nvPicPr>
          <p:cNvPr id="5" name="Content Placeholder 4" descr="2012-12-05 10.27.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219200"/>
            <a:ext cx="4952387" cy="2514600"/>
          </a:xfrm>
        </p:spPr>
      </p:pic>
      <p:pic>
        <p:nvPicPr>
          <p:cNvPr id="6" name="Content Placeholder 5" descr="2012-12-05 12.30.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981200" y="4343400"/>
            <a:ext cx="5037132" cy="2362200"/>
          </a:xfrm>
        </p:spPr>
      </p:pic>
      <p:sp>
        <p:nvSpPr>
          <p:cNvPr id="8" name="TextBox 7"/>
          <p:cNvSpPr txBox="1"/>
          <p:nvPr/>
        </p:nvSpPr>
        <p:spPr>
          <a:xfrm>
            <a:off x="1066800" y="38100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Cosmetic Veneering for Discolored Teeth</a:t>
            </a:r>
            <a:endParaRPr lang="en-US" sz="2400" b="1" dirty="0"/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Delivering Perfect Smile</a:t>
            </a:r>
            <a:endParaRPr lang="en-US" b="1" u="sng" dirty="0"/>
          </a:p>
        </p:txBody>
      </p:sp>
      <p:pic>
        <p:nvPicPr>
          <p:cNvPr id="5" name="Content Placeholder 4" descr="imagesCAXFP77K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2590800"/>
            <a:ext cx="3931171" cy="2616015"/>
          </a:xfrm>
        </p:spPr>
      </p:pic>
      <p:pic>
        <p:nvPicPr>
          <p:cNvPr id="6" name="Content Placeholder 5" descr="Jewlery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590800"/>
            <a:ext cx="4038600" cy="2600858"/>
          </a:xfrm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Cosmetic &amp; Smile Design</a:t>
            </a:r>
            <a:endParaRPr lang="en-US" dirty="0"/>
          </a:p>
        </p:txBody>
      </p:sp>
      <p:pic>
        <p:nvPicPr>
          <p:cNvPr id="5" name="Content Placeholder 4" descr="DSCN03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590800"/>
            <a:ext cx="4038600" cy="3028950"/>
          </a:xfrm>
        </p:spPr>
      </p:pic>
      <p:pic>
        <p:nvPicPr>
          <p:cNvPr id="6" name="Content Placeholder 5" descr="DSCN03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  <p:sp>
        <p:nvSpPr>
          <p:cNvPr id="7" name="TextBox 6"/>
          <p:cNvSpPr txBox="1"/>
          <p:nvPr/>
        </p:nvSpPr>
        <p:spPr>
          <a:xfrm>
            <a:off x="2286000" y="15240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Diamonds– Latest Trend</a:t>
            </a:r>
            <a:endParaRPr lang="en-US" sz="2400" b="1" dirty="0"/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Cosmetic &amp; Smile Design</a:t>
            </a:r>
            <a:endParaRPr lang="en-US" dirty="0"/>
          </a:p>
        </p:txBody>
      </p:sp>
      <p:pic>
        <p:nvPicPr>
          <p:cNvPr id="5" name="Content Placeholder 4" descr="DSCN02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3048000"/>
            <a:ext cx="4246712" cy="2209800"/>
          </a:xfrm>
        </p:spPr>
      </p:pic>
      <p:pic>
        <p:nvPicPr>
          <p:cNvPr id="6" name="Content Placeholder 5" descr="DSCN025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009753"/>
            <a:ext cx="4038600" cy="2256131"/>
          </a:xfrm>
        </p:spPr>
      </p:pic>
      <p:sp>
        <p:nvSpPr>
          <p:cNvPr id="7" name="TextBox 6"/>
          <p:cNvSpPr txBox="1"/>
          <p:nvPr/>
        </p:nvSpPr>
        <p:spPr>
          <a:xfrm>
            <a:off x="762000" y="20574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Cosmetic Veneering for Fractured &amp; Discolored Tooth</a:t>
            </a:r>
            <a:endParaRPr lang="en-US" sz="2400" b="1" dirty="0"/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Cosmetic &amp; Smile Design</a:t>
            </a:r>
            <a:endParaRPr lang="en-US" dirty="0"/>
          </a:p>
        </p:txBody>
      </p:sp>
      <p:pic>
        <p:nvPicPr>
          <p:cNvPr id="5" name="Content Placeholder 4" descr="DSCN00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295400"/>
            <a:ext cx="6105962" cy="2286000"/>
          </a:xfrm>
        </p:spPr>
      </p:pic>
      <p:pic>
        <p:nvPicPr>
          <p:cNvPr id="6" name="Content Placeholder 5" descr="DSCN00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524000" y="4343400"/>
            <a:ext cx="6091383" cy="2286000"/>
          </a:xfrm>
        </p:spPr>
      </p:pic>
      <p:sp>
        <p:nvSpPr>
          <p:cNvPr id="7" name="TextBox 6"/>
          <p:cNvSpPr txBox="1"/>
          <p:nvPr/>
        </p:nvSpPr>
        <p:spPr>
          <a:xfrm>
            <a:off x="1600200" y="37338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Space Closure</a:t>
            </a:r>
            <a:endParaRPr lang="en-US" sz="2400" b="1" dirty="0"/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Cosmetic &amp; Smile Design</a:t>
            </a:r>
            <a:endParaRPr lang="en-US" dirty="0"/>
          </a:p>
        </p:txBody>
      </p:sp>
      <p:pic>
        <p:nvPicPr>
          <p:cNvPr id="7" name="Content Placeholder 6" descr="DSCN009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295400"/>
            <a:ext cx="6506346" cy="2362200"/>
          </a:xfrm>
        </p:spPr>
      </p:pic>
      <p:pic>
        <p:nvPicPr>
          <p:cNvPr id="8" name="Content Placeholder 7" descr="DSCN01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219200" y="4267200"/>
            <a:ext cx="6553200" cy="2460221"/>
          </a:xfrm>
        </p:spPr>
      </p:pic>
      <p:sp>
        <p:nvSpPr>
          <p:cNvPr id="9" name="TextBox 8"/>
          <p:cNvSpPr txBox="1"/>
          <p:nvPr/>
        </p:nvSpPr>
        <p:spPr>
          <a:xfrm>
            <a:off x="1066800" y="37338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camouflage</a:t>
            </a:r>
            <a:endParaRPr lang="en-US" sz="2400" b="1" dirty="0"/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417638"/>
          </a:xfrm>
        </p:spPr>
        <p:txBody>
          <a:bodyPr/>
          <a:lstStyle/>
          <a:p>
            <a:pPr algn="ctr"/>
            <a:r>
              <a:rPr lang="en-US" b="1" u="sng" dirty="0" smtClean="0"/>
              <a:t>Cosmetic &amp; Smile Design</a:t>
            </a:r>
            <a:endParaRPr lang="en-US" dirty="0"/>
          </a:p>
        </p:txBody>
      </p:sp>
      <p:pic>
        <p:nvPicPr>
          <p:cNvPr id="6" name="Content Placeholder 5" descr="DSCN029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295400"/>
            <a:ext cx="5849939" cy="2438400"/>
          </a:xfrm>
        </p:spPr>
      </p:pic>
      <p:pic>
        <p:nvPicPr>
          <p:cNvPr id="7" name="Content Placeholder 6" descr="DSCN03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828800" y="4267200"/>
            <a:ext cx="5867400" cy="2380475"/>
          </a:xfrm>
        </p:spPr>
      </p:pic>
      <p:sp>
        <p:nvSpPr>
          <p:cNvPr id="9" name="Rectangle 8"/>
          <p:cNvSpPr/>
          <p:nvPr/>
        </p:nvSpPr>
        <p:spPr>
          <a:xfrm>
            <a:off x="1219200" y="3733800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Cosmetic Veneering for Discolored Teeth</a:t>
            </a:r>
            <a:endParaRPr lang="en-US" sz="2400" b="1" dirty="0"/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Dentures</a:t>
            </a:r>
            <a:endParaRPr lang="en-US" b="1" u="sng" dirty="0"/>
          </a:p>
        </p:txBody>
      </p:sp>
      <p:pic>
        <p:nvPicPr>
          <p:cNvPr id="4" name="Content Placeholder 3" descr="flexi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2133600"/>
            <a:ext cx="4267200" cy="3524327"/>
          </a:xfrm>
        </p:spPr>
      </p:pic>
      <p:sp>
        <p:nvSpPr>
          <p:cNvPr id="5" name="TextBox 4"/>
          <p:cNvSpPr txBox="1"/>
          <p:nvPr/>
        </p:nvSpPr>
        <p:spPr>
          <a:xfrm>
            <a:off x="2057400" y="57150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Flexible soft Partial Dentures</a:t>
            </a:r>
            <a:endParaRPr lang="en-US" sz="2400" b="1" dirty="0"/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Dentures</a:t>
            </a:r>
            <a:endParaRPr lang="en-US" dirty="0"/>
          </a:p>
        </p:txBody>
      </p:sp>
      <p:pic>
        <p:nvPicPr>
          <p:cNvPr id="4" name="Content Placeholder 3" descr="imagesCAGPQMS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676400"/>
            <a:ext cx="5367130" cy="4114800"/>
          </a:xfrm>
        </p:spPr>
      </p:pic>
      <p:sp>
        <p:nvSpPr>
          <p:cNvPr id="5" name="TextBox 4"/>
          <p:cNvSpPr txBox="1"/>
          <p:nvPr/>
        </p:nvSpPr>
        <p:spPr>
          <a:xfrm>
            <a:off x="1143000" y="58674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Implant Supported Over Denture</a:t>
            </a:r>
            <a:endParaRPr lang="en-US" sz="2400" b="1" dirty="0"/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Dentures</a:t>
            </a:r>
            <a:endParaRPr lang="en-US" dirty="0"/>
          </a:p>
        </p:txBody>
      </p:sp>
      <p:pic>
        <p:nvPicPr>
          <p:cNvPr id="6" name="Content Placeholder 5" descr="imagesCAXB2RN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2209800"/>
            <a:ext cx="3733800" cy="3111500"/>
          </a:xfrm>
        </p:spPr>
      </p:pic>
      <p:pic>
        <p:nvPicPr>
          <p:cNvPr id="7" name="Content Placeholder 6" descr="Removable%20partial%20dentur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209800"/>
            <a:ext cx="4038600" cy="3028950"/>
          </a:xfrm>
        </p:spPr>
      </p:pic>
      <p:sp>
        <p:nvSpPr>
          <p:cNvPr id="8" name="TextBox 7"/>
          <p:cNvSpPr txBox="1"/>
          <p:nvPr/>
        </p:nvSpPr>
        <p:spPr>
          <a:xfrm>
            <a:off x="762000" y="58674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Metal Framework Cast Partial Dentures</a:t>
            </a:r>
            <a:endParaRPr lang="en-US" sz="2400" b="1" dirty="0"/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990600"/>
            <a:ext cx="412201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Cosmetic &amp; Smile Design</a:t>
            </a:r>
            <a:endParaRPr lang="en-US" dirty="0"/>
          </a:p>
        </p:txBody>
      </p:sp>
      <p:pic>
        <p:nvPicPr>
          <p:cNvPr id="9" name="Content Placeholder 8" descr="PICT07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219200"/>
            <a:ext cx="5390147" cy="2438400"/>
          </a:xfrm>
        </p:spPr>
      </p:pic>
      <p:pic>
        <p:nvPicPr>
          <p:cNvPr id="10" name="Content Placeholder 9" descr="PICT076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905000" y="4191000"/>
            <a:ext cx="5433164" cy="2514600"/>
          </a:xfrm>
        </p:spPr>
      </p:pic>
      <p:sp>
        <p:nvSpPr>
          <p:cNvPr id="12" name="TextBox 11"/>
          <p:cNvSpPr txBox="1"/>
          <p:nvPr/>
        </p:nvSpPr>
        <p:spPr>
          <a:xfrm>
            <a:off x="762000" y="3733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Broken tooth restored with tooth colored material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algn="ctr"/>
            <a:r>
              <a:rPr lang="en-US" b="1" u="sng" dirty="0" smtClean="0"/>
              <a:t>Cosmetic &amp; Smile Design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10" name="Picture 9" descr="DSCN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524000"/>
            <a:ext cx="5902430" cy="2209800"/>
          </a:xfrm>
          <a:prstGeom prst="rect">
            <a:avLst/>
          </a:prstGeom>
        </p:spPr>
      </p:pic>
      <p:pic>
        <p:nvPicPr>
          <p:cNvPr id="11" name="Picture 10" descr="DSCN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4419600"/>
            <a:ext cx="5974644" cy="2209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52600" y="3810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Space Closure</a:t>
            </a:r>
            <a:endParaRPr lang="en-US" sz="2400" b="1" dirty="0"/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/>
              <a:t>Cosmetic &amp; Smile Design</a:t>
            </a:r>
            <a:endParaRPr lang="en-US" dirty="0"/>
          </a:p>
        </p:txBody>
      </p:sp>
      <p:pic>
        <p:nvPicPr>
          <p:cNvPr id="6" name="Content Placeholder 5" descr="PICT07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219200"/>
            <a:ext cx="5562600" cy="2438400"/>
          </a:xfrm>
        </p:spPr>
      </p:pic>
      <p:pic>
        <p:nvPicPr>
          <p:cNvPr id="7" name="Content Placeholder 6" descr="PICT076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828800" y="4267200"/>
            <a:ext cx="5638800" cy="2438400"/>
          </a:xfrm>
        </p:spPr>
      </p:pic>
      <p:sp>
        <p:nvSpPr>
          <p:cNvPr id="9" name="TextBox 8"/>
          <p:cNvSpPr txBox="1"/>
          <p:nvPr/>
        </p:nvSpPr>
        <p:spPr>
          <a:xfrm>
            <a:off x="838200" y="3733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Broken tooth restored with tooth colored material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Cosmetic &amp; Smile Design</a:t>
            </a:r>
            <a:endParaRPr lang="en-US" b="1" u="sng" dirty="0"/>
          </a:p>
        </p:txBody>
      </p:sp>
      <p:pic>
        <p:nvPicPr>
          <p:cNvPr id="5" name="Content Placeholder 4" descr="PICT10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143000"/>
            <a:ext cx="5497436" cy="2667000"/>
          </a:xfrm>
        </p:spPr>
      </p:pic>
      <p:pic>
        <p:nvPicPr>
          <p:cNvPr id="7" name="Content Placeholder 6" descr="PICT10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905000" y="4319347"/>
            <a:ext cx="5562600" cy="2538653"/>
          </a:xfrm>
        </p:spPr>
      </p:pic>
      <p:sp>
        <p:nvSpPr>
          <p:cNvPr id="8" name="TextBox 7"/>
          <p:cNvSpPr txBox="1"/>
          <p:nvPr/>
        </p:nvSpPr>
        <p:spPr>
          <a:xfrm>
            <a:off x="1828800" y="38100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Space Closure</a:t>
            </a:r>
            <a:endParaRPr lang="en-US" sz="2400" b="1" dirty="0"/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Cosmetic &amp; Smile Design</a:t>
            </a:r>
            <a:endParaRPr lang="en-US" dirty="0"/>
          </a:p>
        </p:txBody>
      </p:sp>
      <p:pic>
        <p:nvPicPr>
          <p:cNvPr id="5" name="Content Placeholder 4" descr="PICT01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76400"/>
            <a:ext cx="5142963" cy="2133600"/>
          </a:xfrm>
        </p:spPr>
      </p:pic>
      <p:pic>
        <p:nvPicPr>
          <p:cNvPr id="6" name="Content Placeholder 5" descr="PICT014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657600" y="4343400"/>
            <a:ext cx="5125720" cy="2209800"/>
          </a:xfrm>
        </p:spPr>
      </p:pic>
      <p:sp>
        <p:nvSpPr>
          <p:cNvPr id="7" name="TextBox 6"/>
          <p:cNvSpPr txBox="1"/>
          <p:nvPr/>
        </p:nvSpPr>
        <p:spPr>
          <a:xfrm>
            <a:off x="6019800" y="25146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Space Closure</a:t>
            </a:r>
            <a:endParaRPr lang="en-US" sz="2400" b="1" dirty="0"/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Cosmetic &amp; Smile Design</a:t>
            </a:r>
            <a:endParaRPr lang="en-US" dirty="0"/>
          </a:p>
        </p:txBody>
      </p:sp>
      <p:pic>
        <p:nvPicPr>
          <p:cNvPr id="5" name="Content Placeholder 4" descr="PICT01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057400"/>
            <a:ext cx="4648200" cy="2096753"/>
          </a:xfrm>
        </p:spPr>
      </p:pic>
      <p:pic>
        <p:nvPicPr>
          <p:cNvPr id="6" name="Content Placeholder 5" descr="PICT01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14800" y="4648200"/>
            <a:ext cx="4696573" cy="1981200"/>
          </a:xfrm>
        </p:spPr>
      </p:pic>
      <p:sp>
        <p:nvSpPr>
          <p:cNvPr id="7" name="TextBox 6"/>
          <p:cNvSpPr txBox="1"/>
          <p:nvPr/>
        </p:nvSpPr>
        <p:spPr>
          <a:xfrm>
            <a:off x="5638800" y="2743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Space Closure</a:t>
            </a:r>
            <a:endParaRPr lang="en-US" sz="2400" b="1" dirty="0"/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Cosmetic &amp; Smile Design</a:t>
            </a:r>
            <a:endParaRPr lang="en-US" dirty="0"/>
          </a:p>
        </p:txBody>
      </p:sp>
      <p:pic>
        <p:nvPicPr>
          <p:cNvPr id="5" name="Content Placeholder 4" descr="DSC0000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00600" y="3962400"/>
            <a:ext cx="4038600" cy="2641851"/>
          </a:xfrm>
        </p:spPr>
      </p:pic>
      <p:pic>
        <p:nvPicPr>
          <p:cNvPr id="6" name="Content Placeholder 5" descr="DSC0003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10800000">
            <a:off x="381000" y="1752600"/>
            <a:ext cx="4038600" cy="2678304"/>
          </a:xfrm>
        </p:spPr>
      </p:pic>
      <p:sp>
        <p:nvSpPr>
          <p:cNvPr id="7" name="TextBox 6"/>
          <p:cNvSpPr txBox="1"/>
          <p:nvPr/>
        </p:nvSpPr>
        <p:spPr>
          <a:xfrm>
            <a:off x="4724400" y="22860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Wire Splinting for </a:t>
            </a:r>
          </a:p>
          <a:p>
            <a:pPr algn="ctr"/>
            <a:r>
              <a:rPr lang="en-US" sz="2400" b="1" dirty="0" smtClean="0"/>
              <a:t>loose teeth</a:t>
            </a:r>
            <a:endParaRPr lang="en-US" sz="2400" b="1" dirty="0"/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Orthodontic ( Braces ) Treatment</a:t>
            </a:r>
            <a:endParaRPr lang="en-US" dirty="0"/>
          </a:p>
        </p:txBody>
      </p:sp>
      <p:pic>
        <p:nvPicPr>
          <p:cNvPr id="5" name="Content Placeholder 4" descr="DSC0003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371600"/>
            <a:ext cx="4437529" cy="2514600"/>
          </a:xfrm>
        </p:spPr>
      </p:pic>
      <p:pic>
        <p:nvPicPr>
          <p:cNvPr id="6" name="Content Placeholder 5" descr="DSC0000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76800" y="3581400"/>
            <a:ext cx="4038600" cy="3028950"/>
          </a:xfrm>
        </p:spPr>
      </p:pic>
      <p:sp>
        <p:nvSpPr>
          <p:cNvPr id="7" name="TextBox 6"/>
          <p:cNvSpPr txBox="1"/>
          <p:nvPr/>
        </p:nvSpPr>
        <p:spPr>
          <a:xfrm>
            <a:off x="4876800" y="20574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Ceramic ( White ) Braces</a:t>
            </a:r>
            <a:endParaRPr lang="en-US" sz="2400" b="1" dirty="0"/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Cosmetic &amp; Smile Design</a:t>
            </a:r>
            <a:endParaRPr lang="en-US" dirty="0"/>
          </a:p>
        </p:txBody>
      </p:sp>
      <p:pic>
        <p:nvPicPr>
          <p:cNvPr id="5" name="Content Placeholder 4" descr="DSC000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2743200"/>
            <a:ext cx="4124036" cy="2895600"/>
          </a:xfrm>
        </p:spPr>
      </p:pic>
      <p:pic>
        <p:nvPicPr>
          <p:cNvPr id="6" name="Content Placeholder 5" descr="DSC0000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743200"/>
            <a:ext cx="4038600" cy="2857684"/>
          </a:xfrm>
        </p:spPr>
      </p:pic>
      <p:sp>
        <p:nvSpPr>
          <p:cNvPr id="7" name="TextBox 6"/>
          <p:cNvSpPr txBox="1"/>
          <p:nvPr/>
        </p:nvSpPr>
        <p:spPr>
          <a:xfrm>
            <a:off x="685800" y="18288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Composite Lamination over Pan-</a:t>
            </a:r>
            <a:r>
              <a:rPr lang="en-US" sz="2400" b="1" dirty="0" err="1" smtClean="0"/>
              <a:t>Masala</a:t>
            </a:r>
            <a:r>
              <a:rPr lang="en-US" sz="2400" b="1" dirty="0" smtClean="0"/>
              <a:t> Stains </a:t>
            </a:r>
            <a:endParaRPr lang="en-US" sz="2400" b="1" dirty="0"/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Cosmetic &amp; Smile Design</a:t>
            </a:r>
            <a:endParaRPr lang="en-US" dirty="0"/>
          </a:p>
        </p:txBody>
      </p:sp>
      <p:pic>
        <p:nvPicPr>
          <p:cNvPr id="5" name="Content Placeholder 4" descr="DSC0002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590800"/>
            <a:ext cx="4125709" cy="2971800"/>
          </a:xfrm>
        </p:spPr>
      </p:pic>
      <p:pic>
        <p:nvPicPr>
          <p:cNvPr id="6" name="Content Placeholder 5" descr="DSC0002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  <p:sp>
        <p:nvSpPr>
          <p:cNvPr id="7" name="TextBox 6"/>
          <p:cNvSpPr txBox="1"/>
          <p:nvPr/>
        </p:nvSpPr>
        <p:spPr>
          <a:xfrm>
            <a:off x="1524000" y="15240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Lamination over Discolored Tooth </a:t>
            </a:r>
            <a:endParaRPr lang="en-US" sz="2400" b="1" dirty="0"/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Dental Laser</a:t>
            </a:r>
            <a:endParaRPr lang="en-US" dirty="0"/>
          </a:p>
        </p:txBody>
      </p:sp>
      <p:pic>
        <p:nvPicPr>
          <p:cNvPr id="5" name="Content Placeholder 4" descr="DSC0003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Content Placeholder 5" descr="DSC0003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  <p:sp>
        <p:nvSpPr>
          <p:cNvPr id="7" name="TextBox 6"/>
          <p:cNvSpPr txBox="1"/>
          <p:nvPr/>
        </p:nvSpPr>
        <p:spPr>
          <a:xfrm>
            <a:off x="1295400" y="16002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Precancerous Lesion removed with Laser</a:t>
            </a:r>
            <a:endParaRPr lang="en-US" sz="2400" b="1" dirty="0"/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Cavity Fillings</a:t>
            </a:r>
            <a:endParaRPr lang="en-US" dirty="0"/>
          </a:p>
        </p:txBody>
      </p:sp>
      <p:pic>
        <p:nvPicPr>
          <p:cNvPr id="7" name="Content Placeholder 6" descr="aacd_photo_of_tooth_colored_filling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3000" y="1066800"/>
            <a:ext cx="7064762" cy="4800600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59436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	</a:t>
            </a:r>
            <a:r>
              <a:rPr lang="en-US" sz="2400" b="1" dirty="0" smtClean="0"/>
              <a:t>Silver Filling		Composite ( White ) Filling</a:t>
            </a:r>
            <a:endParaRPr lang="en-US" sz="2400" b="1" dirty="0"/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Cosmetic &amp; Smile Design</a:t>
            </a:r>
            <a:endParaRPr lang="en-US" dirty="0"/>
          </a:p>
        </p:txBody>
      </p:sp>
      <p:pic>
        <p:nvPicPr>
          <p:cNvPr id="7" name="Content Placeholder 6" descr="DSCN0238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295400"/>
            <a:ext cx="5867400" cy="2324041"/>
          </a:xfrm>
        </p:spPr>
      </p:pic>
      <p:pic>
        <p:nvPicPr>
          <p:cNvPr id="8" name="Picture 7" descr="DSCN0243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4267200"/>
            <a:ext cx="5791200" cy="24317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36576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Broken tooth restored with tooth colored material</a:t>
            </a:r>
            <a:endParaRPr lang="en-US" sz="2400" b="1" dirty="0"/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Adverse Effects of Thumb Sucking</a:t>
            </a:r>
            <a:endParaRPr lang="en-US" b="1" u="sng" dirty="0"/>
          </a:p>
        </p:txBody>
      </p:sp>
      <p:pic>
        <p:nvPicPr>
          <p:cNvPr id="5" name="Content Placeholder 4" descr="imagesCA6H0WTV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2057400"/>
            <a:ext cx="3238500" cy="2833688"/>
          </a:xfrm>
        </p:spPr>
      </p:pic>
      <p:pic>
        <p:nvPicPr>
          <p:cNvPr id="6" name="Content Placeholder 5" descr="Thumbsucking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2057400"/>
            <a:ext cx="4219639" cy="2819400"/>
          </a:xfrm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Dental Laser</a:t>
            </a:r>
            <a:endParaRPr lang="en-US" b="1" u="sng" dirty="0"/>
          </a:p>
        </p:txBody>
      </p:sp>
      <p:pic>
        <p:nvPicPr>
          <p:cNvPr id="5" name="Content Placeholder 4" descr="imagesCA6M5YD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2362200"/>
            <a:ext cx="4122295" cy="2743200"/>
          </a:xfrm>
        </p:spPr>
      </p:pic>
      <p:pic>
        <p:nvPicPr>
          <p:cNvPr id="6" name="Content Placeholder 5" descr="laser.bmp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53000" y="2362201"/>
            <a:ext cx="3733800" cy="2743200"/>
          </a:xfrm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Dental Implants</a:t>
            </a:r>
            <a:endParaRPr lang="en-US" b="1" u="sng" dirty="0"/>
          </a:p>
        </p:txBody>
      </p:sp>
      <p:pic>
        <p:nvPicPr>
          <p:cNvPr id="5" name="Content Placeholder 4" descr="imagesCAUIJ49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2057400"/>
            <a:ext cx="3352800" cy="3192448"/>
          </a:xfrm>
        </p:spPr>
      </p:pic>
      <p:pic>
        <p:nvPicPr>
          <p:cNvPr id="6" name="Content Placeholder 5" descr="imagesCATBR22C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05400" y="1981200"/>
            <a:ext cx="3534480" cy="3276600"/>
          </a:xfrm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Root Canal Treatment</a:t>
            </a:r>
            <a:endParaRPr lang="en-US" b="1" u="sng" dirty="0"/>
          </a:p>
        </p:txBody>
      </p:sp>
      <p:pic>
        <p:nvPicPr>
          <p:cNvPr id="5" name="Content Placeholder 4" descr="imagesCA59WO8K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1905000"/>
            <a:ext cx="7910208" cy="3124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Gum Surgery</a:t>
            </a:r>
            <a:endParaRPr lang="en-US" b="1" u="sng" dirty="0"/>
          </a:p>
        </p:txBody>
      </p:sp>
      <p:pic>
        <p:nvPicPr>
          <p:cNvPr id="5" name="Content Placeholder 4" descr="imagesCA32EOX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33600"/>
            <a:ext cx="4596984" cy="3048000"/>
          </a:xfrm>
        </p:spPr>
      </p:pic>
      <p:pic>
        <p:nvPicPr>
          <p:cNvPr id="6" name="Content Placeholder 5" descr="imagesCAE4QMP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86400" y="2057400"/>
            <a:ext cx="2820364" cy="3276600"/>
          </a:xfrm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Jaw Fractures </a:t>
            </a:r>
            <a:endParaRPr lang="en-US" b="1" u="sng" dirty="0"/>
          </a:p>
        </p:txBody>
      </p:sp>
      <p:pic>
        <p:nvPicPr>
          <p:cNvPr id="5" name="Content Placeholder 4" descr="imagesCAJJYGSF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1981200"/>
            <a:ext cx="3722448" cy="3228181"/>
          </a:xfrm>
        </p:spPr>
      </p:pic>
      <p:pic>
        <p:nvPicPr>
          <p:cNvPr id="6" name="Content Placeholder 5" descr="Portals_0_altman2_broken_jaw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4400" y="2057400"/>
            <a:ext cx="4095750" cy="3276600"/>
          </a:xfrm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Implant Supported Over Denture</a:t>
            </a:r>
            <a:endParaRPr lang="en-US" b="1" u="sng" dirty="0"/>
          </a:p>
        </p:txBody>
      </p:sp>
      <p:pic>
        <p:nvPicPr>
          <p:cNvPr id="5" name="Content Placeholder 4" descr="imagesCAGPQMSY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057400"/>
            <a:ext cx="4273826" cy="3276600"/>
          </a:xfrm>
        </p:spPr>
      </p:pic>
      <p:pic>
        <p:nvPicPr>
          <p:cNvPr id="6" name="Content Placeholder 5" descr="supported-dentures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19600" y="1828800"/>
            <a:ext cx="4495800" cy="4495800"/>
          </a:xfrm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Oral Cancer</a:t>
            </a:r>
            <a:endParaRPr lang="en-US" b="1" u="sng" dirty="0"/>
          </a:p>
        </p:txBody>
      </p:sp>
      <p:pic>
        <p:nvPicPr>
          <p:cNvPr id="5" name="Content Placeholder 4" descr="imagesCALXE1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2590800"/>
            <a:ext cx="4337206" cy="2895600"/>
          </a:xfrm>
        </p:spPr>
      </p:pic>
      <p:pic>
        <p:nvPicPr>
          <p:cNvPr id="6" name="Content Placeholder 5" descr="imagesCATOZJR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76800" y="2590800"/>
            <a:ext cx="3962400" cy="2967976"/>
          </a:xfrm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b="1" u="sng" dirty="0" smtClean="0"/>
              <a:t>Different Location of Wisdom Tooth</a:t>
            </a:r>
            <a:endParaRPr lang="en-US" sz="4400" b="1" u="sng" dirty="0"/>
          </a:p>
        </p:txBody>
      </p:sp>
      <p:pic>
        <p:nvPicPr>
          <p:cNvPr id="5" name="Content Placeholder 4" descr="wisdom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33600" y="1752600"/>
            <a:ext cx="4724400" cy="490290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 smtClean="0"/>
              <a:t>Ceramic &amp; Zirconia ( </a:t>
            </a:r>
            <a:r>
              <a:rPr lang="en-US" sz="3600" b="1" u="sng" dirty="0" smtClean="0"/>
              <a:t>Tooth </a:t>
            </a:r>
            <a:r>
              <a:rPr lang="en-US" sz="3600" b="1" u="sng" dirty="0" smtClean="0"/>
              <a:t>Colored ) Bridges</a:t>
            </a:r>
            <a:endParaRPr lang="en-US" sz="3600" b="1" u="sng" dirty="0"/>
          </a:p>
        </p:txBody>
      </p:sp>
      <p:pic>
        <p:nvPicPr>
          <p:cNvPr id="5" name="Content Placeholder 4" descr="imagesCAVZBWKM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2209800"/>
            <a:ext cx="4252210" cy="2819400"/>
          </a:xfrm>
        </p:spPr>
      </p:pic>
      <p:pic>
        <p:nvPicPr>
          <p:cNvPr id="6" name="Content Placeholder 5" descr="imagesCAVS8Q6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29200" y="2209800"/>
            <a:ext cx="3800527" cy="2866231"/>
          </a:xfrm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Cosmetic &amp; Smile Design</a:t>
            </a:r>
            <a:endParaRPr lang="en-US" dirty="0"/>
          </a:p>
        </p:txBody>
      </p:sp>
      <p:pic>
        <p:nvPicPr>
          <p:cNvPr id="4" name="Content Placeholder 3" descr="DSCN03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143000"/>
            <a:ext cx="6613903" cy="2438400"/>
          </a:xfrm>
        </p:spPr>
      </p:pic>
      <p:pic>
        <p:nvPicPr>
          <p:cNvPr id="5" name="Picture 4" descr="DSCN03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4191000"/>
            <a:ext cx="6767020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35814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Discolored teeth treated with Composite Lamination</a:t>
            </a:r>
            <a:endParaRPr lang="en-US" sz="2400" b="1" dirty="0"/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Rampant Caries</a:t>
            </a:r>
            <a:endParaRPr lang="en-US" b="1" u="sng" dirty="0"/>
          </a:p>
        </p:txBody>
      </p:sp>
      <p:pic>
        <p:nvPicPr>
          <p:cNvPr id="5" name="Content Placeholder 4" descr="imagesCAJHYM0Y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514600"/>
            <a:ext cx="4020321" cy="2819400"/>
          </a:xfrm>
        </p:spPr>
      </p:pic>
      <p:pic>
        <p:nvPicPr>
          <p:cNvPr id="6" name="Content Placeholder 5" descr="imagesCAY8231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76800" y="2514600"/>
            <a:ext cx="3733800" cy="2899186"/>
          </a:xfrm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Cosmetic &amp; Smile Design</a:t>
            </a:r>
            <a:endParaRPr lang="en-US" dirty="0"/>
          </a:p>
        </p:txBody>
      </p:sp>
      <p:pic>
        <p:nvPicPr>
          <p:cNvPr id="4" name="Content Placeholder 3" descr="P101719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219200"/>
            <a:ext cx="6217604" cy="2362200"/>
          </a:xfrm>
        </p:spPr>
      </p:pic>
      <p:pic>
        <p:nvPicPr>
          <p:cNvPr id="5" name="Picture 4" descr="P10171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4114800"/>
            <a:ext cx="6172200" cy="25883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3581400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Broken tooth restored with tooth colored material</a:t>
            </a:r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Cosmetic &amp; Smile Design</a:t>
            </a:r>
            <a:endParaRPr lang="en-US" dirty="0"/>
          </a:p>
        </p:txBody>
      </p:sp>
      <p:pic>
        <p:nvPicPr>
          <p:cNvPr id="4" name="Content Placeholder 3" descr="DSCN04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914400"/>
            <a:ext cx="6751598" cy="2590799"/>
          </a:xfrm>
        </p:spPr>
      </p:pic>
      <p:pic>
        <p:nvPicPr>
          <p:cNvPr id="5" name="Picture 4" descr="DSCN04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4187569"/>
            <a:ext cx="6824124" cy="26704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" y="35814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Discolored teeth treated with Composite Lamination</a:t>
            </a:r>
            <a:endParaRPr lang="en-US" sz="2400" b="1" dirty="0"/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Cosmetic &amp; Smile Design</a:t>
            </a:r>
            <a:endParaRPr lang="en-US" dirty="0"/>
          </a:p>
        </p:txBody>
      </p:sp>
      <p:pic>
        <p:nvPicPr>
          <p:cNvPr id="4" name="Content Placeholder 3" descr="imagesCAM41VI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752600"/>
            <a:ext cx="8287871" cy="3276600"/>
          </a:xfrm>
        </p:spPr>
      </p:pic>
      <p:sp>
        <p:nvSpPr>
          <p:cNvPr id="5" name="TextBox 4"/>
          <p:cNvSpPr txBox="1"/>
          <p:nvPr/>
        </p:nvSpPr>
        <p:spPr>
          <a:xfrm>
            <a:off x="533400" y="5105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Before 					After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 rot="10800000" flipH="1" flipV="1">
            <a:off x="1981200" y="5668834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 </a:t>
            </a:r>
            <a:r>
              <a:rPr lang="en-US" sz="2400" b="1" dirty="0" smtClean="0"/>
              <a:t>Office Bleaching ( Teeth Whitening )</a:t>
            </a:r>
            <a:endParaRPr lang="en-US" sz="2400" b="1" dirty="0"/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Cosmetic &amp; Smile Design</a:t>
            </a:r>
            <a:endParaRPr lang="en-US" dirty="0"/>
          </a:p>
        </p:txBody>
      </p:sp>
      <p:pic>
        <p:nvPicPr>
          <p:cNvPr id="4" name="Content Placeholder 3" descr="Jewler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447800"/>
            <a:ext cx="6629400" cy="4269334"/>
          </a:xfrm>
        </p:spPr>
      </p:pic>
      <p:sp>
        <p:nvSpPr>
          <p:cNvPr id="5" name="TextBox 4"/>
          <p:cNvSpPr txBox="1"/>
          <p:nvPr/>
        </p:nvSpPr>
        <p:spPr>
          <a:xfrm>
            <a:off x="2286000" y="58674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Dental Diamond </a:t>
            </a:r>
            <a:endParaRPr lang="en-US" sz="2400" b="1" dirty="0"/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1265</TotalTime>
  <Words>328</Words>
  <Application>Microsoft Office PowerPoint</Application>
  <PresentationFormat>On-screen Show (4:3)</PresentationFormat>
  <Paragraphs>93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Flow</vt:lpstr>
      <vt:lpstr>Welcome</vt:lpstr>
      <vt:lpstr>Delivering Perfect Smile</vt:lpstr>
      <vt:lpstr>Cosmetic &amp; Smile Design</vt:lpstr>
      <vt:lpstr>Cosmetic &amp; Smile Design</vt:lpstr>
      <vt:lpstr>Cosmetic &amp; Smile Design</vt:lpstr>
      <vt:lpstr>Cosmetic &amp; Smile Design</vt:lpstr>
      <vt:lpstr>Cosmetic &amp; Smile Design</vt:lpstr>
      <vt:lpstr>Cosmetic &amp; Smile Design</vt:lpstr>
      <vt:lpstr>Cosmetic &amp; Smile Design</vt:lpstr>
      <vt:lpstr>Cosmetic &amp; Smile Design</vt:lpstr>
      <vt:lpstr>Orthodontics ( Braces ) Treatment</vt:lpstr>
      <vt:lpstr>Orthodontics ( Braces ) Treatment</vt:lpstr>
      <vt:lpstr>Orthodontics ( Braces ) Treatment</vt:lpstr>
      <vt:lpstr>Laser in Dentistry</vt:lpstr>
      <vt:lpstr>Laser in Dentistry</vt:lpstr>
      <vt:lpstr>Laser in Dentistry</vt:lpstr>
      <vt:lpstr>Laser in Dentistry</vt:lpstr>
      <vt:lpstr>Laser in Dentistry</vt:lpstr>
      <vt:lpstr>Cosmetic &amp; Smile Design</vt:lpstr>
      <vt:lpstr>Cosmetic &amp; Smile Design</vt:lpstr>
      <vt:lpstr>Cosmetic &amp; Smile Design</vt:lpstr>
      <vt:lpstr>Cosmetic &amp; Smile Design</vt:lpstr>
      <vt:lpstr>Cosmetic &amp; Smile Design</vt:lpstr>
      <vt:lpstr>Cosmetic &amp; Smile Design</vt:lpstr>
      <vt:lpstr>Dentures</vt:lpstr>
      <vt:lpstr>Dentures</vt:lpstr>
      <vt:lpstr>Dentures</vt:lpstr>
      <vt:lpstr>PowerPoint Presentation</vt:lpstr>
      <vt:lpstr>Cosmetic &amp; Smile Design</vt:lpstr>
      <vt:lpstr>Cosmetic &amp; Smile Design</vt:lpstr>
      <vt:lpstr>Cosmetic &amp; Smile Design</vt:lpstr>
      <vt:lpstr>Cosmetic &amp; Smile Design</vt:lpstr>
      <vt:lpstr>Cosmetic &amp; Smile Design</vt:lpstr>
      <vt:lpstr>Cosmetic &amp; Smile Design</vt:lpstr>
      <vt:lpstr>Orthodontic ( Braces ) Treatment</vt:lpstr>
      <vt:lpstr>Cosmetic &amp; Smile Design</vt:lpstr>
      <vt:lpstr>Cosmetic &amp; Smile Design</vt:lpstr>
      <vt:lpstr>Dental Laser</vt:lpstr>
      <vt:lpstr>Cavity Fillings</vt:lpstr>
      <vt:lpstr>Adverse Effects of Thumb Sucking</vt:lpstr>
      <vt:lpstr>Dental Laser</vt:lpstr>
      <vt:lpstr>Dental Implants</vt:lpstr>
      <vt:lpstr>Root Canal Treatment</vt:lpstr>
      <vt:lpstr>Gum Surgery</vt:lpstr>
      <vt:lpstr>Jaw Fractures </vt:lpstr>
      <vt:lpstr>Implant Supported Over Denture</vt:lpstr>
      <vt:lpstr>Oral Cancer</vt:lpstr>
      <vt:lpstr>Different Location of Wisdom Tooth</vt:lpstr>
      <vt:lpstr>Ceramic &amp; Zirconia ( Tooth Colored ) Bridges</vt:lpstr>
      <vt:lpstr>Rampant Caries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Cosmetic &amp; Smile Design</dc:title>
  <dc:creator>Gaurav</dc:creator>
  <cp:lastModifiedBy>Ankur</cp:lastModifiedBy>
  <cp:revision>94</cp:revision>
  <dcterms:created xsi:type="dcterms:W3CDTF">2013-01-22T06:07:55Z</dcterms:created>
  <dcterms:modified xsi:type="dcterms:W3CDTF">2013-02-12T17:33:06Z</dcterms:modified>
</cp:coreProperties>
</file>